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69" r:id="rId3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04/03/2016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04/03/2016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04/03/2016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04/03/2016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04/03/2016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04/03/2016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04/03/2016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04/03/2016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04/03/2016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04/03/2016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04/03/2016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04/03/2016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04/03/2016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418</TotalTime>
  <Words>1755</Words>
  <Application>Microsoft Office PowerPoint</Application>
  <PresentationFormat>Panorámica</PresentationFormat>
  <Paragraphs>230</Paragraphs>
  <Slides>37</Slides>
  <Notes>1</Notes>
  <HiddenSlides>0</HiddenSlides>
  <MMClips>2</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ＭＳ Ｐゴシック</vt:lpstr>
      <vt:lpstr>ＭＳ Ｐゴシック</vt:lpstr>
      <vt:lpstr>Arial</vt:lpstr>
      <vt:lpstr>Calibri</vt:lpstr>
      <vt:lpstr>Corbel</vt:lpstr>
      <vt:lpstr>HelveticaNeueLT Pro 77 BdCn</vt:lpstr>
      <vt:lpstr>Times New Roman</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71</cp:revision>
  <dcterms:created xsi:type="dcterms:W3CDTF">2016-02-20T06:05:00Z</dcterms:created>
  <dcterms:modified xsi:type="dcterms:W3CDTF">2016-03-05T06:44:30Z</dcterms:modified>
</cp:coreProperties>
</file>